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7" r:id="rId3"/>
    <p:sldId id="259" r:id="rId4"/>
    <p:sldId id="260" r:id="rId5"/>
    <p:sldId id="261" r:id="rId6"/>
    <p:sldId id="263" r:id="rId7"/>
    <p:sldId id="264" r:id="rId8"/>
    <p:sldId id="265" r:id="rId9"/>
    <p:sldId id="268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844F5-55EA-4607-B829-8D3AD6BE7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40C426E-68E1-47B2-AB90-9620254BD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713F0D-C616-414A-903C-5B752086F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0420A5F-1121-4AD4-9F0C-455796C12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B5C347-3430-4A41-9E7E-E5A8A975F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38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ADE2AB-AFBA-4A1B-B962-1774328F6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B1CEA5-63DB-41E8-AE76-1AEF47FA4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BE9029-1976-4AB4-9547-A910DC13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43914DA-E781-4A6F-8956-5F5AC0E95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81CA83-0321-40DF-A3F7-8ECA5324E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42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8C898F8-199D-4773-A205-AD46D157FE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3A58921-A990-48B5-9FBB-63DCC8C28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24BA4BF-A19C-42DE-A381-50E7211F5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D30A6A-C82E-40E6-950A-D733E87AC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F2BA5F-CB29-43A9-811E-5EC543E4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5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9E4923-09C9-4316-B310-B877D132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F9E190-1433-4C36-9DC4-AF054DD7E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6314D2-E14B-43CB-A0A8-DD6BF0705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F39D75-9BF9-475E-B4DE-CC2C56D9E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9793CB-C8E1-422D-AC12-C7EB339A7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06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E377B5-AC40-4374-912D-AA186CD5D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8B5A9FB-2BCA-4617-AD5D-0A3216771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8BF4B8-D4EF-45C8-80C1-E5FAE751D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051C56F-C2A1-402E-8591-39E2DD38F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0F08AC-F68F-43DA-9E76-F4E50D056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19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E1E2F4-FF4D-491D-A70F-4FE185314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BD1201-87EC-411C-A11C-6EEAE19E71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55A004-7739-4E56-A58F-D474F9BC2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2974C73-8989-402F-9E9F-FF5AAE669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4DBC3FE-1FB1-4E4F-BA12-478104F5A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C508C9E-50EC-4F72-AFC7-57407789C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13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9CABCB-FE67-4C53-9A28-1832018E5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2FB24C5-5BBE-4868-A5C8-C01D0FF7D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9AB1CBE-1337-4565-80C4-088F1C176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B68CF77-97C6-4378-9E3C-DE64CBFC18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96AE2DB-3436-45C1-AD41-6D84D4A95A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6CE8FC3-D885-4DF0-B83C-C33963450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330544-1742-40A0-ADA9-1BA9614EC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B613642-0A0B-47CC-82DB-D9BA6ECF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183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E7A925-6038-49D0-A8BE-4212035AD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174729D-8F88-4945-A905-207C9750A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9938D44-1650-458F-8FB0-461C136BF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B6CE8D5-2C50-406F-89B9-6516E5209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58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BCDFC85-A1B6-49F8-9366-597C5D66A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A74D714-DE3E-4499-AE12-9DB7E62D1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6868DA3-CF77-4FCE-925F-836D55737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69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B1581D-0B7B-40CD-8E00-694239409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484D35-F491-43A1-B2C0-CD16325AF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69AAF8-857F-472C-98E1-44A1729F1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4018B4B-AF50-4A82-A74B-16A1123E5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4EAB603-2648-4A1A-A7F2-8C8C7E32D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4655AF-6EB7-4644-96F7-874CB9BDD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65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7CB8C-AAFD-4716-8985-AFCAB64B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E32C081-F531-4A6D-8D98-79CE0F510A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461E65-0F7A-4FD1-8407-FF7968025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22BF6C7-DE41-4F47-9C0D-704001BBD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ED0BBE9-974C-4558-92CF-D3B68A6C1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BF9732-EAB8-4064-8D38-05CC4624D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86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474FA9A-EBF1-46E0-B7D8-796BBA4FF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B47E83-F1CC-4D67-87D0-3FAF4C8E8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9D0F97-4E1C-4BEA-896B-6D21DDA3B8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B3CCD-40FB-4594-9FF9-ECE7E288631E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1D56EE-FED2-4615-9537-92C89D3E0D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7E0FD-AF58-4B71-9905-647A60EFA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6A0CD-577B-4D39-967F-A23EBFE9B2F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88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zene1">
            <a:hlinkClick r:id="" action="ppaction://media"/>
            <a:extLst>
              <a:ext uri="{FF2B5EF4-FFF2-40B4-BE49-F238E27FC236}">
                <a16:creationId xmlns:a16="http://schemas.microsoft.com/office/drawing/2014/main" id="{303DFAD0-75E0-4C1C-BF8C-A1BBEA33A1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7976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023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zene8">
            <a:hlinkClick r:id="" action="ppaction://media"/>
            <a:extLst>
              <a:ext uri="{FF2B5EF4-FFF2-40B4-BE49-F238E27FC236}">
                <a16:creationId xmlns:a16="http://schemas.microsoft.com/office/drawing/2014/main" id="{8AF9ADED-7C9F-40F1-B8C1-C71E631CB8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80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zene2">
            <a:hlinkClick r:id="" action="ppaction://media"/>
            <a:extLst>
              <a:ext uri="{FF2B5EF4-FFF2-40B4-BE49-F238E27FC236}">
                <a16:creationId xmlns:a16="http://schemas.microsoft.com/office/drawing/2014/main" id="{9FF48B75-D0F3-4ECA-B9A3-19D69C9605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60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zene3">
            <a:hlinkClick r:id="" action="ppaction://media"/>
            <a:extLst>
              <a:ext uri="{FF2B5EF4-FFF2-40B4-BE49-F238E27FC236}">
                <a16:creationId xmlns:a16="http://schemas.microsoft.com/office/drawing/2014/main" id="{6B878C39-88C2-488D-B9B4-7D10026425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764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zene4">
            <a:hlinkClick r:id="" action="ppaction://media"/>
            <a:extLst>
              <a:ext uri="{FF2B5EF4-FFF2-40B4-BE49-F238E27FC236}">
                <a16:creationId xmlns:a16="http://schemas.microsoft.com/office/drawing/2014/main" id="{26726424-58CE-45F8-A3E7-006D684536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8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52369A-9FF3-4B50-9BA9-91D846FD9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Ziele der DHBW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19405-9536-41B3-8F37-C31AB001E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71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0E480C18-6961-49D8-A9ED-DF140E75117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3" y="687904"/>
            <a:ext cx="9743440" cy="54864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5908D5AB-86B5-41FF-9979-37571C9755C4}"/>
              </a:ext>
            </a:extLst>
          </p:cNvPr>
          <p:cNvSpPr/>
          <p:nvPr/>
        </p:nvSpPr>
        <p:spPr>
          <a:xfrm>
            <a:off x="8300621" y="5530788"/>
            <a:ext cx="3133818" cy="9854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730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zene6">
            <a:hlinkClick r:id="" action="ppaction://media"/>
            <a:extLst>
              <a:ext uri="{FF2B5EF4-FFF2-40B4-BE49-F238E27FC236}">
                <a16:creationId xmlns:a16="http://schemas.microsoft.com/office/drawing/2014/main" id="{585A8706-133E-4D9B-8354-AD5FB29248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82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zene7">
            <a:hlinkClick r:id="" action="ppaction://media"/>
            <a:extLst>
              <a:ext uri="{FF2B5EF4-FFF2-40B4-BE49-F238E27FC236}">
                <a16:creationId xmlns:a16="http://schemas.microsoft.com/office/drawing/2014/main" id="{DFB9804D-33C0-4BA4-A137-0C387177C9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747944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13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5717E0-7CCD-4C61-B732-B5E739AB9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Wahlmöglichkeiten – Grundstudium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7D3BD9-C856-4589-BC3D-8C981B075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Grundlagen BWL und VWL</a:t>
            </a:r>
            <a:endParaRPr lang="de-DE" dirty="0"/>
          </a:p>
          <a:p>
            <a:r>
              <a:rPr lang="de-DE" dirty="0"/>
              <a:t>Grundlagen Rechnungslegung</a:t>
            </a:r>
          </a:p>
          <a:p>
            <a:r>
              <a:rPr lang="de-DE" dirty="0"/>
              <a:t>Recht</a:t>
            </a:r>
          </a:p>
          <a:p>
            <a:r>
              <a:rPr lang="de-DE" dirty="0"/>
              <a:t>Management</a:t>
            </a:r>
          </a:p>
          <a:p>
            <a:r>
              <a:rPr lang="de-DE" dirty="0"/>
              <a:t>Grundlagen Wirtschaftsinformatik</a:t>
            </a:r>
          </a:p>
          <a:p>
            <a:r>
              <a:rPr lang="de-DE" dirty="0"/>
              <a:t>Grundlagen IT und Programmierung sowie Datenbanken</a:t>
            </a:r>
          </a:p>
          <a:p>
            <a:r>
              <a:rPr lang="de-DE" dirty="0"/>
              <a:t>Mathematik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449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</Words>
  <Application>Microsoft Office PowerPoint</Application>
  <PresentationFormat>Breitbild</PresentationFormat>
  <Paragraphs>9</Paragraphs>
  <Slides>10</Slides>
  <Notes>0</Notes>
  <HiddenSlides>0</HiddenSlides>
  <MMClips>7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Ziele der DHBW</vt:lpstr>
      <vt:lpstr>PowerPoint-Präsentation</vt:lpstr>
      <vt:lpstr>PowerPoint-Präsentation</vt:lpstr>
      <vt:lpstr>PowerPoint-Präsentation</vt:lpstr>
      <vt:lpstr>Wahlmöglichkeiten – Grundstudium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Evelyn Klein</dc:creator>
  <cp:lastModifiedBy>Evelyn Klein</cp:lastModifiedBy>
  <cp:revision>15</cp:revision>
  <dcterms:created xsi:type="dcterms:W3CDTF">2019-03-31T09:05:26Z</dcterms:created>
  <dcterms:modified xsi:type="dcterms:W3CDTF">2019-04-01T11:44:14Z</dcterms:modified>
</cp:coreProperties>
</file>

<file path=docProps/thumbnail.jpeg>
</file>